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Introducción a Ciberseguridad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Analizar vulnerabilidades en sistemas informáticos.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estrategias de protección de datos personales.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firewalls y sistemas de detección de intrusos.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Crear políticas de seguridad para empresas y organizaciones.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Épica Digital y Privacidad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Establecer normas de privacidad para la recopilación de datos.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políticas de uso responsable de la tecnología.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Crear conciencia sobre los riesgos de la exposición en línea.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Proteger la identidad digital de los usuarios y empleados.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Riesgos y Amenazas Cibernéticas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Identificar y mitigar ataques de phishing y maleare.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Proteger contra la pérdida de datos y la corrupción de sistemas.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Prevenir el acceso no autorizado a la red y a los sistemas.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planes de respuesta a incidentes de seguridad.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Seguridad de la Información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controles de acceso y autenticación.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Cifrar datos confidenciales y proteger la integridad.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políticas de retención y eliminación de datos.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Crear copias de seguridad y planes de recuperación.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Ciberseguridad en la Nube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Evaluar los riesgos de seguridad en la nube.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controles de seguridad en la infraestructura en la nube.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políticas de seguridad para los datos en la nube.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Crear planes de respuesta a incidentes de seguridad en la nube.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Educación y Conciencia en Ciberseguridad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Crear programas de educación en ciberseguridad para empleados.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campañas de conciencia sobre los riesgos cibernéticos.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simulacros de ataques cibernéticos para evaluar la preparación.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Proteger la información confidencial a través de la educación y la conciencia.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Tecnologías de Ciberseguridad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sistemas de detección de intrusos y firewalls.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tecnologías de autenticación y autorización.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Crear soluciones de cifrado y protección de datos.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Proteger la infraestructura de red y los sistemas operativos.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Mejores Prácticas en Ciberseguridad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políticas de seguridad y cumplimiento.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planes de respuesta a incidentes de seguridad.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Crear programas de educación y conciencia en ciberseguridad.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Proteger la información confidencial a través de la implementación de controles de seguridad.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TecCreate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Tema: Ciberseguridad y Ética Digital
Categoría: Área de Tecnología y Software
Referencia interna: ciberseguridad-etica-digital</dc:title>
  <dc:subject>Tema: Ciberseguridad y Ética Digital
Categoría: Área de Tecnología y Software
Referencia interna: ciberseguridad-etica-digital</dc:subject>
  <dc:creator>TecCreate</dc:creator>
  <cp:lastModifiedBy>TecCreate</cp:lastModifiedBy>
  <cp:revision>1</cp:revision>
  <dcterms:created xsi:type="dcterms:W3CDTF">2025-10-22T05:11:15Z</dcterms:created>
  <dcterms:modified xsi:type="dcterms:W3CDTF">2025-10-22T05:11:15Z</dcterms:modified>
</cp:coreProperties>
</file>